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ectures\Prestressed Conc Beams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199"/>
            <a:ext cx="5181600" cy="670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8575"/>
            <a:ext cx="55626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Lectures\Prestressed Conc Beams\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32" b="13912"/>
          <a:stretch/>
        </p:blipFill>
        <p:spPr bwMode="auto">
          <a:xfrm>
            <a:off x="1459551" y="0"/>
            <a:ext cx="6389049" cy="69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Lectures\Prestressed Conc Beams\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0" b="37701"/>
          <a:stretch/>
        </p:blipFill>
        <p:spPr bwMode="auto">
          <a:xfrm>
            <a:off x="93156" y="76200"/>
            <a:ext cx="8974644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Lectures\Prestressed Conc Beams\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7" b="33938"/>
          <a:stretch/>
        </p:blipFill>
        <p:spPr bwMode="auto">
          <a:xfrm>
            <a:off x="360382" y="31955"/>
            <a:ext cx="8478818" cy="682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Khatab</dc:creator>
  <cp:lastModifiedBy>Windows User</cp:lastModifiedBy>
  <cp:revision>18</cp:revision>
  <dcterms:created xsi:type="dcterms:W3CDTF">2006-08-16T00:00:00Z</dcterms:created>
  <dcterms:modified xsi:type="dcterms:W3CDTF">2018-11-17T15:07:11Z</dcterms:modified>
</cp:coreProperties>
</file>